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16"/>
  </p:notesMasterIdLst>
  <p:handoutMasterIdLst>
    <p:handoutMasterId r:id="rId17"/>
  </p:handoutMasterIdLst>
  <p:sldIdLst>
    <p:sldId id="446" r:id="rId5"/>
    <p:sldId id="447" r:id="rId6"/>
    <p:sldId id="449" r:id="rId7"/>
    <p:sldId id="427" r:id="rId8"/>
    <p:sldId id="441" r:id="rId9"/>
    <p:sldId id="434" r:id="rId10"/>
    <p:sldId id="443" r:id="rId11"/>
    <p:sldId id="433" r:id="rId12"/>
    <p:sldId id="452" r:id="rId13"/>
    <p:sldId id="426" r:id="rId14"/>
    <p:sldId id="44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719"/>
  </p:normalViewPr>
  <p:slideViewPr>
    <p:cSldViewPr snapToGrid="0">
      <p:cViewPr varScale="1">
        <p:scale>
          <a:sx n="149" d="100"/>
          <a:sy n="149" d="100"/>
        </p:scale>
        <p:origin x="192" y="23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12/9/22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anchor="t" anchorCtr="0">
            <a:normAutofit/>
          </a:bodyPr>
          <a:lstStyle/>
          <a:p>
            <a:r>
              <a:rPr lang="en-US" dirty="0"/>
              <a:t>PANTONE</a:t>
            </a:r>
            <a:r>
              <a:rPr lang="en-US" baseline="30000" dirty="0"/>
              <a:t>®</a:t>
            </a:r>
            <a:br>
              <a:rPr lang="en-US" dirty="0"/>
            </a:br>
            <a:r>
              <a:rPr lang="en-US" dirty="0"/>
              <a:t>COLOR OF THE YEAR 2022</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a:t>AMUSEMENTS </a:t>
            </a:r>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a:effectLst/>
                <a:latin typeface="Segoe UI" panose="020B0502040204020203" pitchFamily="34" charset="0"/>
              </a:rPr>
              <a:t>Use this color palette when you want to tell a joyous and whimsical story. In this palette, PANTONE Very Peri injects a sense of playful freshness into the design, exuding a good-natured warmth that quickly engages the eye.</a:t>
            </a:r>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a:normAutofit/>
          </a:bodyPr>
          <a:lstStyle/>
          <a:p>
            <a:r>
              <a:rPr lang="en-US" dirty="0"/>
              <a:t>USE THESE COLORS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a:noAutofit/>
          </a:bodyPr>
          <a:lstStyle/>
          <a:p>
            <a:r>
              <a:rPr lang="en-US" dirty="0"/>
              <a:t>Select a shape or text box border. When you do that, the </a:t>
            </a:r>
            <a:r>
              <a:rPr lang="en-US" b="1" dirty="0"/>
              <a:t>Shape Format </a:t>
            </a:r>
            <a:r>
              <a:rPr lang="en-US" dirty="0"/>
              <a:t>tab appears. </a:t>
            </a:r>
            <a:br>
              <a:rPr lang="en-US" dirty="0"/>
            </a:br>
            <a:br>
              <a:rPr lang="en-US" dirty="0"/>
            </a:br>
            <a:endParaRPr lang="en-US" dirty="0"/>
          </a:p>
          <a:p>
            <a:r>
              <a:rPr lang="en-US" dirty="0"/>
              <a:t>On the </a:t>
            </a:r>
            <a:r>
              <a:rPr lang="en-US" b="1" dirty="0"/>
              <a:t>Shape Format </a:t>
            </a:r>
            <a:r>
              <a:rPr lang="en-US" dirty="0"/>
              <a:t>tab, select </a:t>
            </a:r>
            <a:r>
              <a:rPr lang="en-US" b="1" dirty="0"/>
              <a:t>Shape Fill </a:t>
            </a:r>
            <a:r>
              <a:rPr lang="en-US" dirty="0"/>
              <a:t>&gt;</a:t>
            </a:r>
            <a:r>
              <a:rPr lang="en-US" b="1" dirty="0"/>
              <a:t> More Fill Colors</a:t>
            </a:r>
            <a:r>
              <a:rPr lang="en-US" dirty="0"/>
              <a:t>.</a:t>
            </a:r>
          </a:p>
          <a:p>
            <a:r>
              <a:rPr lang="en-US" dirty="0"/>
              <a:t>In the </a:t>
            </a:r>
            <a:r>
              <a:rPr lang="en-US" b="1" dirty="0"/>
              <a:t>Colors</a:t>
            </a:r>
            <a:r>
              <a:rPr lang="en-US" dirty="0"/>
              <a:t> box, select the </a:t>
            </a:r>
            <a:r>
              <a:rPr lang="en-US" b="1" dirty="0"/>
              <a:t>Custom</a:t>
            </a:r>
            <a:r>
              <a:rPr lang="en-US" dirty="0"/>
              <a:t> tab. </a:t>
            </a:r>
          </a:p>
          <a:p>
            <a:r>
              <a:rPr lang="en-US" dirty="0"/>
              <a:t>Enter the </a:t>
            </a:r>
            <a:r>
              <a:rPr lang="en-US" b="1" dirty="0"/>
              <a:t>Hex</a:t>
            </a:r>
            <a:r>
              <a:rPr lang="en-US" dirty="0"/>
              <a:t> value of the color you want to use.</a:t>
            </a:r>
          </a:p>
          <a:p>
            <a:endParaRPr lang="en-US" dirty="0"/>
          </a:p>
          <a:p>
            <a:endParaRPr lang="en-US"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pic>
        <p:nvPicPr>
          <p:cNvPr id="25" name="Picture Placeholder 24" descr="Screen shot of colo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p:blipFill>
        <p:spPr>
          <a:xfrm>
            <a:off x="8115300" y="1384300"/>
            <a:ext cx="3410712" cy="4572000"/>
          </a:xfrm>
          <a:ln>
            <a:noFill/>
          </a:ln>
        </p:spPr>
      </p:pic>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a:lstStyle/>
          <a:p>
            <a:r>
              <a:rPr lang="en-US" dirty="0"/>
              <a:t>BALANCING ACT</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r>
              <a:rPr lang="en-US" sz="1800" dirty="0">
                <a:effectLst/>
                <a:latin typeface="Segoe UI" panose="020B0502040204020203" pitchFamily="34" charset="0"/>
              </a:rPr>
              <a:t>Use this color palette when you want a balance between warm and cool. PANTONE Very Peri is intensified within this artfully calibrated palette, injecting a feeling of liveliness and visual vibration.</a:t>
            </a:r>
            <a:endParaRPr lang="en-US" dirty="0"/>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3" b="3"/>
          <a:stretch/>
        </p:blipFill>
        <p:spPr>
          <a:xfrm>
            <a:off x="4254500" y="0"/>
            <a:ext cx="7480300" cy="6858000"/>
          </a:xfrm>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1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lstStyle/>
          <a:p>
            <a:r>
              <a:rPr lang="en-US" dirty="0"/>
              <a:t>WELLSPRING</a:t>
            </a:r>
          </a:p>
        </p:txBody>
      </p:sp>
      <p:pic>
        <p:nvPicPr>
          <p:cNvPr id="46" name="Picture Placeholder 45" descr="Colo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48" name="Picture Placeholder 47" descr="Colo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50" name="Picture Placeholder 49" descr="Colo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52" name="Picture Placeholder 51" descr="Colo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54" name="Picture Placeholder 53" descr="Colo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56" name="Picture Placeholder 55" descr="Colo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58" name="Picture Placeholder 57" descr="Colo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60" name="Picture Placeholder 59" descr="Colo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lstStyle/>
          <a:p>
            <a:r>
              <a:rPr lang="en-US" dirty="0"/>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a:lstStyle/>
          <a:p>
            <a:r>
              <a:rPr lang="en-US" sz="1800" dirty="0">
                <a:effectLst/>
                <a:latin typeface="Segoe UI" panose="020B0502040204020203" pitchFamily="34" charset="0"/>
              </a:rPr>
              <a:t>Use this color palette when you want a blend of nature-infused hues that highlight the compatibility of the greens and the “health giving” properties of these deliciously subtle and nourishing hues.</a:t>
            </a:r>
            <a:endParaRPr lang="en-US" dirty="0"/>
          </a:p>
        </p:txBody>
      </p:sp>
      <p:pic>
        <p:nvPicPr>
          <p:cNvPr id="10" name="Picture Placeholder 5" descr="Close up of white flower on black background">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17178" b="17178"/>
          <a:stretch/>
        </p:blipFill>
        <p:spPr>
          <a:xfrm>
            <a:off x="4708525" y="960438"/>
            <a:ext cx="6575425" cy="5075237"/>
          </a:xfrm>
        </p:spPr>
      </p:pic>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normAutofit/>
          </a:bodyPr>
          <a:lstStyle/>
          <a:p>
            <a:r>
              <a:rPr lang="en-US" dirty="0"/>
              <a:t>THE STAR </a:t>
            </a:r>
            <a:br>
              <a:rPr lang="en-US" dirty="0"/>
            </a:br>
            <a:r>
              <a:rPr lang="en-US" dirty="0"/>
              <a:t>OF THE SHOW</a:t>
            </a:r>
          </a:p>
        </p:txBody>
      </p:sp>
      <p:pic>
        <p:nvPicPr>
          <p:cNvPr id="7" name="Picture Placeholder 6" descr="Colo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30" name="Picture Placeholder 29" descr="Colo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4"/>
          <a:srcRect l="257" r="257"/>
          <a:stretch/>
        </p:blipFill>
        <p:spPr>
          <a:xfrm>
            <a:off x="8174736" y="1463040"/>
            <a:ext cx="1499616" cy="2194560"/>
          </a:xfrm>
        </p:spPr>
      </p:pic>
      <p:pic>
        <p:nvPicPr>
          <p:cNvPr id="32" name="Picture Placeholder 31" descr="Colo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4" name="Picture Placeholder 33" descr="Colo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6" name="Picture Placeholder 35" descr="Colo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8" name="Picture Placeholder 37" descr="Colo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40" name="Picture Placeholder 39" descr="Colo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a:lstStyle/>
          <a:p>
            <a:r>
              <a:rPr lang="en-US" sz="1800" dirty="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US" dirty="0"/>
          </a:p>
        </p:txBody>
      </p:sp>
      <p:pic>
        <p:nvPicPr>
          <p:cNvPr id="7" name="Picture Placeholder 6" descr="Picture of a spiral staircase">
            <a:extLst>
              <a:ext uri="{FF2B5EF4-FFF2-40B4-BE49-F238E27FC236}">
                <a16:creationId xmlns:a16="http://schemas.microsoft.com/office/drawing/2014/main" id="{85B5D68D-0A19-45D6-AE1A-3B9217CF47B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a:stretch/>
        </p:blipFill>
        <p:spPr>
          <a:xfrm>
            <a:off x="6997700" y="914400"/>
            <a:ext cx="4334256" cy="5093208"/>
          </a:xfrm>
        </p:spPr>
      </p:pic>
    </p:spTree>
    <p:extLst>
      <p:ext uri="{BB962C8B-B14F-4D97-AF65-F5344CB8AC3E}">
        <p14:creationId xmlns:p14="http://schemas.microsoft.com/office/powerpoint/2010/main" val="294338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dirty="0"/>
              <a:t>AMUSEMENTS</a:t>
            </a:r>
          </a:p>
        </p:txBody>
      </p:sp>
      <p:pic>
        <p:nvPicPr>
          <p:cNvPr id="22" name="Picture Placeholder 21" descr="Colo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6" name="Picture Placeholder 25" descr="Colo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8" name="Picture Placeholder 27" descr="Colo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0" name="Picture Placeholder 29" descr="Colo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2" name="Picture Placeholder 31" descr="Colo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4" name="Picture Placeholder 33" descr="Colo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36" name="Picture Placeholder 35" descr="Colo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9"/>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350</Words>
  <Application>Microsoft Macintosh PowerPoint</Application>
  <PresentationFormat>Widescreen</PresentationFormat>
  <Paragraphs>27</Paragraphs>
  <Slides>11</Slides>
  <Notes>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11</vt:i4>
      </vt:variant>
    </vt:vector>
  </HeadingPairs>
  <TitlesOfParts>
    <vt:vector size="19" baseType="lpstr">
      <vt:lpstr>Arial</vt:lpstr>
      <vt:lpstr>Calibri</vt:lpstr>
      <vt:lpstr>Segoe UI</vt:lpstr>
      <vt:lpstr>Segoe UI Light</vt:lpstr>
      <vt:lpstr>Balancing Act</vt:lpstr>
      <vt:lpstr>Wellspring</vt:lpstr>
      <vt:lpstr>Star of the show</vt:lpstr>
      <vt:lpstr>Amusements</vt:lpstr>
      <vt:lpstr>PANTONE® COLOR OF THE YEAR 2022</vt:lpstr>
      <vt:lpstr>VERY PERI</vt:lpstr>
      <vt:lpstr>BALANCING  ACT</vt:lpstr>
      <vt:lpstr>BALANCING ACT</vt:lpstr>
      <vt:lpstr>WELLSPRING</vt:lpstr>
      <vt:lpstr>WELLSPRING </vt:lpstr>
      <vt:lpstr>THE STAR  OF THE SHOW</vt:lpstr>
      <vt:lpstr>THE STAR OF THE SHOW</vt:lpstr>
      <vt:lpstr>AMUSEMENTS</vt:lpstr>
      <vt:lpstr>AMUSEMENTS </vt:lpstr>
      <vt:lpstr>USE THESE COLORS IN ANY 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2022-12-09T06:27:59Z</dcterms:modified>
</cp:coreProperties>
</file>